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6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4"/>
    <p:sldMasterId id="2147483692" r:id="rId5"/>
    <p:sldMasterId id="2147483704" r:id="rId6"/>
    <p:sldMasterId id="2147483717" r:id="rId7"/>
    <p:sldMasterId id="2147483721" r:id="rId8"/>
    <p:sldMasterId id="2147483725" r:id="rId9"/>
    <p:sldMasterId id="2147483736" r:id="rId10"/>
  </p:sldMasterIdLst>
  <p:notesMasterIdLst>
    <p:notesMasterId r:id="rId12"/>
  </p:notesMasterIdLst>
  <p:handoutMasterIdLst>
    <p:handoutMasterId r:id="rId13"/>
  </p:handoutMasterIdLst>
  <p:sldIdLst>
    <p:sldId id="420" r:id="rId11"/>
  </p:sldIdLst>
  <p:sldSz cx="6858000" cy="9144000" type="letter"/>
  <p:notesSz cx="7010400" cy="92964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2" userDrawn="1">
          <p15:clr>
            <a:srgbClr val="A4A3A4"/>
          </p15:clr>
        </p15:guide>
        <p15:guide id="2" orient="horz" pos="3552" userDrawn="1">
          <p15:clr>
            <a:srgbClr val="A4A3A4"/>
          </p15:clr>
        </p15:guide>
        <p15:guide id="3" orient="horz" pos="4272" userDrawn="1">
          <p15:clr>
            <a:srgbClr val="A4A3A4"/>
          </p15:clr>
        </p15:guide>
        <p15:guide id="4" orient="horz" pos="336" userDrawn="1">
          <p15:clr>
            <a:srgbClr val="A4A3A4"/>
          </p15:clr>
        </p15:guide>
        <p15:guide id="5" pos="720" userDrawn="1">
          <p15:clr>
            <a:srgbClr val="A4A3A4"/>
          </p15:clr>
        </p15:guide>
        <p15:guide id="6" pos="288" userDrawn="1">
          <p15:clr>
            <a:srgbClr val="A4A3A4"/>
          </p15:clr>
        </p15:guide>
        <p15:guide id="7" pos="40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od, Peter Chr (PS Quality)" initials="WPC(Q" lastIdx="5" clrIdx="0">
    <p:extLst>
      <p:ext uri="{19B8F6BF-5375-455C-9EA6-DF929625EA0E}">
        <p15:presenceInfo xmlns:p15="http://schemas.microsoft.com/office/powerpoint/2012/main" userId="S-1-5-21-3339859558-593924042-3818789186-870167" providerId="AD"/>
      </p:ext>
    </p:extLst>
  </p:cmAuthor>
  <p:cmAuthor id="2" name="Labenski, David" initials="LD" lastIdx="4" clrIdx="1">
    <p:extLst>
      <p:ext uri="{19B8F6BF-5375-455C-9EA6-DF929625EA0E}">
        <p15:presenceInfo xmlns:p15="http://schemas.microsoft.com/office/powerpoint/2012/main" userId="S-1-5-21-3339859558-593924042-3818789186-3067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FF8"/>
    <a:srgbClr val="AAC9E8"/>
    <a:srgbClr val="00339A"/>
    <a:srgbClr val="2F9ABB"/>
    <a:srgbClr val="47B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1" autoAdjust="0"/>
    <p:restoredTop sz="96586" autoAdjust="0"/>
  </p:normalViewPr>
  <p:slideViewPr>
    <p:cSldViewPr>
      <p:cViewPr varScale="1">
        <p:scale>
          <a:sx n="94" d="100"/>
          <a:sy n="94" d="100"/>
        </p:scale>
        <p:origin x="2940" y="84"/>
      </p:cViewPr>
      <p:guideLst>
        <p:guide orient="horz" pos="672"/>
        <p:guide orient="horz" pos="3552"/>
        <p:guide orient="horz" pos="4272"/>
        <p:guide orient="horz" pos="336"/>
        <p:guide pos="720"/>
        <p:guide pos="288"/>
        <p:guide pos="40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-3468" y="87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300"/>
            </a:lvl1pPr>
          </a:lstStyle>
          <a:p>
            <a:fld id="{ADCC02A0-C947-4278-96D1-0DB9C063DF55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300"/>
            </a:lvl1pPr>
          </a:lstStyle>
          <a:p>
            <a:fld id="{0533FAA7-9DA0-4163-8828-B20FAF1EB0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062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46250" y="387350"/>
            <a:ext cx="1960563" cy="2616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9467" y="3176270"/>
            <a:ext cx="6231467" cy="54229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9467" y="8831580"/>
            <a:ext cx="4985173" cy="230797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997787" y="8831580"/>
            <a:ext cx="623147" cy="230797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1100"/>
            </a:lvl1pPr>
          </a:lstStyle>
          <a:p>
            <a:fld id="{8547E1EE-0039-4797-B978-F453418260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465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600"/>
      </a:spcBef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182880" indent="-137160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1050" kern="1200">
        <a:solidFill>
          <a:schemeClr val="tx1"/>
        </a:solidFill>
        <a:latin typeface="+mn-lt"/>
        <a:ea typeface="+mn-ea"/>
        <a:cs typeface="+mn-cs"/>
      </a:defRPr>
    </a:lvl2pPr>
    <a:lvl3pPr marL="339725" indent="-1047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515938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633413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89163" y="708025"/>
            <a:ext cx="2657475" cy="35448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53E8-D85F-5D49-95D2-E1D96ABFE2B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3592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title slide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9" y="3621014"/>
            <a:ext cx="5143500" cy="2144860"/>
          </a:xfrm>
        </p:spPr>
        <p:txBody>
          <a:bodyPr anchor="b"/>
          <a:lstStyle>
            <a:lvl1pPr>
              <a:lnSpc>
                <a:spcPct val="90000"/>
              </a:lnSpc>
              <a:defRPr sz="3450" spc="-75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5896228"/>
            <a:ext cx="5143500" cy="1625600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" name="Picture 1" descr="HP_White_RGB_150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650240"/>
            <a:ext cx="1412748" cy="334873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3186310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title slide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9" y="3621014"/>
            <a:ext cx="5143500" cy="2144860"/>
          </a:xfrm>
        </p:spPr>
        <p:txBody>
          <a:bodyPr anchor="b"/>
          <a:lstStyle>
            <a:lvl1pPr>
              <a:lnSpc>
                <a:spcPct val="90000"/>
              </a:lnSpc>
              <a:defRPr sz="3450" spc="-75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5896228"/>
            <a:ext cx="5143500" cy="1625600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" name="Picture 1" descr="HP_White_RGB_150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650240"/>
            <a:ext cx="1412748" cy="334873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394069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P_Blue_RGB_150_S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2657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3000" b="1" i="0" spc="-75">
                <a:solidFill>
                  <a:schemeClr val="tx1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3373741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quote slide with sub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8301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 defTabSz="34287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en-US" sz="3000" b="1" i="0" kern="1200" spc="-75" noProof="0" dirty="0">
                <a:solidFill>
                  <a:schemeClr val="bg1"/>
                </a:solidFill>
                <a:latin typeface="HP Simplified" pitchFamily="34" charset="0"/>
                <a:ea typeface="+mj-ea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1" y="8062976"/>
            <a:ext cx="274302" cy="65019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3952" y="5876197"/>
            <a:ext cx="3861054" cy="11541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 b="0">
                <a:solidFill>
                  <a:srgbClr val="FFFFFF"/>
                </a:solidFill>
                <a:latin typeface="+mn-lt"/>
                <a:cs typeface="Arial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65874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65561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3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27635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3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1pPr marL="128578" indent="-128578">
              <a:buFont typeface="HP Simplified" pitchFamily="34" charset="0"/>
              <a:buChar char="•"/>
              <a:defRPr sz="1050" b="0">
                <a:solidFill>
                  <a:schemeClr val="tx1"/>
                </a:solidFill>
              </a:defRPr>
            </a:lvl1pPr>
            <a:lvl2pPr marL="257157" indent="-128578">
              <a:buSzPct val="80000"/>
              <a:buFont typeface="HP Simplified" pitchFamily="34" charset="0"/>
              <a:buChar char="–"/>
              <a:defRPr sz="1050">
                <a:solidFill>
                  <a:srgbClr val="000000"/>
                </a:solidFill>
              </a:defRPr>
            </a:lvl2pPr>
            <a:lvl3pPr marL="384544" indent="-127388">
              <a:defRPr sz="1050">
                <a:solidFill>
                  <a:srgbClr val="000000"/>
                </a:solidFill>
              </a:defRPr>
            </a:lvl3pPr>
            <a:lvl4pPr marL="517885" indent="-135722">
              <a:defRPr sz="1050">
                <a:solidFill>
                  <a:srgbClr val="000000"/>
                </a:solidFill>
              </a:defRPr>
            </a:lvl4pPr>
            <a:lvl5pPr marL="625033" indent="-113102">
              <a:defRPr sz="105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41446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 bwMode="black">
          <a:xfrm>
            <a:off x="248604" y="417891"/>
            <a:ext cx="6345078" cy="323165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6"/>
          </p:nvPr>
        </p:nvSpPr>
        <p:spPr>
          <a:xfrm>
            <a:off x="249248" y="2113282"/>
            <a:ext cx="3022996" cy="5724033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3426619" y="2108203"/>
            <a:ext cx="290869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4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5104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, sub titl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426621" y="2108529"/>
            <a:ext cx="2908697" cy="5728784"/>
          </a:xfrm>
        </p:spPr>
        <p:txBody>
          <a:bodyPr anchor="ctr"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2" y="417889"/>
            <a:ext cx="6343650" cy="764032"/>
          </a:xfrm>
        </p:spPr>
        <p:txBody>
          <a:bodyPr/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8" y="2113280"/>
            <a:ext cx="3008709" cy="5724032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4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74809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tle, sub title with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4" y="417889"/>
            <a:ext cx="6345078" cy="76403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246888" y="2113847"/>
            <a:ext cx="189280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7"/>
          </p:nvPr>
        </p:nvSpPr>
        <p:spPr>
          <a:xfrm>
            <a:off x="2343364" y="2113849"/>
            <a:ext cx="1892808" cy="5729111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4439841" y="2113847"/>
            <a:ext cx="1895475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4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03647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15000" y="8638032"/>
            <a:ext cx="457200" cy="292608"/>
          </a:xfrm>
          <a:prstGeom prst="rect">
            <a:avLst/>
          </a:prstGeom>
        </p:spPr>
        <p:txBody>
          <a:bodyPr/>
          <a:lstStyle/>
          <a:p>
            <a:pPr defTabSz="342875"/>
            <a:fld id="{80C853A8-1CF5-4118-9D6D-C132E8FC53CB}" type="datetimeFigureOut">
              <a:rPr lang="en-US" smtClean="0">
                <a:solidFill>
                  <a:prstClr val="black"/>
                </a:solidFill>
              </a:rPr>
              <a:pPr defTabSz="342875"/>
              <a:t>4/4/2017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57651" y="8638032"/>
            <a:ext cx="1600200" cy="292608"/>
          </a:xfrm>
          <a:prstGeom prst="rect">
            <a:avLst/>
          </a:prstGeom>
        </p:spPr>
        <p:txBody>
          <a:bodyPr/>
          <a:lstStyle/>
          <a:p>
            <a:pPr defTabSz="342875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9063" y="8638032"/>
            <a:ext cx="171450" cy="292608"/>
          </a:xfrm>
          <a:prstGeom prst="rect">
            <a:avLst/>
          </a:prstGeom>
        </p:spPr>
        <p:txBody>
          <a:bodyPr/>
          <a:lstStyle/>
          <a:p>
            <a:pPr defTabSz="342875"/>
            <a:fld id="{00DE720E-C72B-42F0-AD69-52D60E3C605E}" type="slidenum">
              <a:rPr lang="en-US" smtClean="0">
                <a:solidFill>
                  <a:prstClr val="black"/>
                </a:solidFill>
              </a:rPr>
              <a:pPr defTabSz="342875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53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P_Blue_RGB_150_S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2657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3000" b="1" i="0" spc="-75">
                <a:solidFill>
                  <a:schemeClr val="tx1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4141601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9" y="3621014"/>
            <a:ext cx="5143500" cy="2144860"/>
          </a:xfrm>
        </p:spPr>
        <p:txBody>
          <a:bodyPr anchor="b"/>
          <a:lstStyle>
            <a:lvl1pPr>
              <a:lnSpc>
                <a:spcPct val="90000"/>
              </a:lnSpc>
              <a:defRPr sz="3450" spc="-75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5896228"/>
            <a:ext cx="5143500" cy="1625600"/>
          </a:xfrm>
        </p:spPr>
        <p:txBody>
          <a:bodyPr/>
          <a:lstStyle>
            <a:lvl1pPr marL="0" indent="0" algn="l">
              <a:buNone/>
              <a:defRPr b="0">
                <a:solidFill>
                  <a:srgbClr val="000000"/>
                </a:solidFill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" name="Picture 1" descr="HP_Blue_RGB_150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650240"/>
            <a:ext cx="1412748" cy="334873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107679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title slide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9" y="3621014"/>
            <a:ext cx="5143500" cy="2144860"/>
          </a:xfrm>
        </p:spPr>
        <p:txBody>
          <a:bodyPr anchor="b"/>
          <a:lstStyle>
            <a:lvl1pPr>
              <a:lnSpc>
                <a:spcPct val="90000"/>
              </a:lnSpc>
              <a:defRPr sz="3450" spc="-75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5896228"/>
            <a:ext cx="5143500" cy="1625600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" name="Picture 1" descr="HP_White_RGB_150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650240"/>
            <a:ext cx="1412748" cy="334873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1995777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ue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3695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3000" b="1" i="0" spc="-75" baseline="0">
                <a:solidFill>
                  <a:schemeClr val="bg1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1" y="8062976"/>
            <a:ext cx="274302" cy="65019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2696260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P_Blue_RGB_150_S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2657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3000" b="1" i="0" spc="-75">
                <a:solidFill>
                  <a:schemeClr val="tx1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3583158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quote slide with sub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8301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 defTabSz="34287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en-US" sz="3000" b="1" i="0" kern="1200" spc="-75" noProof="0" dirty="0">
                <a:solidFill>
                  <a:schemeClr val="bg1"/>
                </a:solidFill>
                <a:latin typeface="HP Simplified" pitchFamily="34" charset="0"/>
                <a:ea typeface="+mj-ea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1" y="8062976"/>
            <a:ext cx="274302" cy="65019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3952" y="5876197"/>
            <a:ext cx="3861054" cy="11541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 b="0">
                <a:solidFill>
                  <a:srgbClr val="FFFFFF"/>
                </a:solidFill>
                <a:latin typeface="+mn-lt"/>
                <a:cs typeface="Arial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32425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74887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3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07229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3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1pPr marL="128578" indent="-128578">
              <a:buFont typeface="HP Simplified" pitchFamily="34" charset="0"/>
              <a:buChar char="•"/>
              <a:defRPr sz="1050" b="0">
                <a:solidFill>
                  <a:schemeClr val="tx1"/>
                </a:solidFill>
              </a:defRPr>
            </a:lvl1pPr>
            <a:lvl2pPr marL="257157" indent="-128578">
              <a:buSzPct val="80000"/>
              <a:buFont typeface="HP Simplified" pitchFamily="34" charset="0"/>
              <a:buChar char="–"/>
              <a:defRPr sz="1050">
                <a:solidFill>
                  <a:srgbClr val="000000"/>
                </a:solidFill>
              </a:defRPr>
            </a:lvl2pPr>
            <a:lvl3pPr marL="384544" indent="-127388">
              <a:defRPr sz="1050">
                <a:solidFill>
                  <a:srgbClr val="000000"/>
                </a:solidFill>
              </a:defRPr>
            </a:lvl3pPr>
            <a:lvl4pPr marL="517885" indent="-135722">
              <a:defRPr sz="1050">
                <a:solidFill>
                  <a:srgbClr val="000000"/>
                </a:solidFill>
              </a:defRPr>
            </a:lvl4pPr>
            <a:lvl5pPr marL="625033" indent="-113102">
              <a:defRPr sz="105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63183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 bwMode="black">
          <a:xfrm>
            <a:off x="248604" y="417891"/>
            <a:ext cx="6345078" cy="323165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6"/>
          </p:nvPr>
        </p:nvSpPr>
        <p:spPr>
          <a:xfrm>
            <a:off x="249248" y="2113282"/>
            <a:ext cx="3022996" cy="5724033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3426619" y="2108203"/>
            <a:ext cx="290869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4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86331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, sub titl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426621" y="2108529"/>
            <a:ext cx="2908697" cy="5728784"/>
          </a:xfrm>
        </p:spPr>
        <p:txBody>
          <a:bodyPr anchor="ctr"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2" y="417889"/>
            <a:ext cx="6343650" cy="764032"/>
          </a:xfrm>
        </p:spPr>
        <p:txBody>
          <a:bodyPr/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8" y="2113280"/>
            <a:ext cx="3008709" cy="5724032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4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26278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quote slide with sub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8301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 defTabSz="34287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en-US" sz="3000" b="1" i="0" kern="1200" spc="-75" noProof="0" dirty="0">
                <a:solidFill>
                  <a:schemeClr val="bg1"/>
                </a:solidFill>
                <a:latin typeface="HP Simplified" pitchFamily="34" charset="0"/>
                <a:ea typeface="+mj-ea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1" y="8062976"/>
            <a:ext cx="274302" cy="65019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8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3952" y="5876197"/>
            <a:ext cx="3861054" cy="11541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 b="0">
                <a:solidFill>
                  <a:srgbClr val="FFFFFF"/>
                </a:solidFill>
                <a:latin typeface="+mn-lt"/>
                <a:cs typeface="Arial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62007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tle, sub title with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4" y="417889"/>
            <a:ext cx="6345078" cy="76403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246888" y="2113847"/>
            <a:ext cx="189280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7"/>
          </p:nvPr>
        </p:nvSpPr>
        <p:spPr>
          <a:xfrm>
            <a:off x="2343364" y="2113849"/>
            <a:ext cx="1892808" cy="5729111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4439841" y="2113847"/>
            <a:ext cx="1895475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4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43551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6888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0021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8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6888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83660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Lin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603" y="1173639"/>
            <a:ext cx="6366510" cy="29495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ts val="2250"/>
              </a:lnSpc>
              <a:buNone/>
              <a:defRPr sz="1650">
                <a:solidFill>
                  <a:schemeClr val="tx2"/>
                </a:solidFill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48603" y="138298"/>
            <a:ext cx="6366510" cy="323165"/>
          </a:xfrm>
        </p:spPr>
        <p:txBody>
          <a:bodyPr>
            <a:sp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58121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6888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75794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8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6888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0695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Lin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603" y="1173639"/>
            <a:ext cx="6366510" cy="29495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ts val="2250"/>
              </a:lnSpc>
              <a:buNone/>
              <a:defRPr sz="1650">
                <a:solidFill>
                  <a:schemeClr val="tx2"/>
                </a:solidFill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US" noProof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48603" y="138298"/>
            <a:ext cx="6366510" cy="323165"/>
          </a:xfrm>
        </p:spPr>
        <p:txBody>
          <a:bodyPr>
            <a:sp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5944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title slide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9" y="3621015"/>
            <a:ext cx="5143500" cy="2144860"/>
          </a:xfrm>
        </p:spPr>
        <p:txBody>
          <a:bodyPr anchor="b"/>
          <a:lstStyle>
            <a:lvl1pPr>
              <a:lnSpc>
                <a:spcPct val="90000"/>
              </a:lnSpc>
              <a:defRPr sz="3449" spc="-75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5896228"/>
            <a:ext cx="5143500" cy="1625600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342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" name="Picture 1" descr="HP_White_RGB_150_LG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650240"/>
            <a:ext cx="1412748" cy="334873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91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37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2015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1003779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9" y="422660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99" b="1" i="0" spc="-75">
                <a:solidFill>
                  <a:schemeClr val="tx1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1" y="8062976"/>
            <a:ext cx="274302" cy="65019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91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37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2015 Hewlett-Packard Development Company, L.P.  The information contained herein is subject to change without notice.</a:t>
            </a:r>
          </a:p>
        </p:txBody>
      </p:sp>
      <p:pic>
        <p:nvPicPr>
          <p:cNvPr id="5" name="Picture 4" descr="HP_Blue_RGB_150_SM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77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quote slide with sub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9" y="428303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 defTabSz="34283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en-US" sz="2999" b="1" i="0" kern="1200" spc="-75" noProof="0" dirty="0">
                <a:solidFill>
                  <a:schemeClr val="bg1"/>
                </a:solidFill>
                <a:latin typeface="HP Simplified" pitchFamily="34" charset="0"/>
                <a:ea typeface="+mj-ea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1" y="8062976"/>
            <a:ext cx="274302" cy="65019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91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37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2015 Hewlett-Packard Development Company, L.P.  The information contained herein is subject to change without notice.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3952" y="5876197"/>
            <a:ext cx="3861054" cy="11541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 b="0">
                <a:solidFill>
                  <a:srgbClr val="FFFFFF"/>
                </a:solidFill>
                <a:latin typeface="+mn-lt"/>
                <a:cs typeface="Arial"/>
              </a:defRPr>
            </a:lvl1pPr>
            <a:lvl2pPr marL="342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496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6672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6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99298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3" y="1335807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6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4"/>
            <a:ext cx="6089904" cy="5740400"/>
          </a:xfrm>
        </p:spPr>
        <p:txBody>
          <a:bodyPr wrap="square">
            <a:noAutofit/>
          </a:bodyPr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73189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3" y="1335807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6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4"/>
            <a:ext cx="6089904" cy="5740400"/>
          </a:xfrm>
        </p:spPr>
        <p:txBody>
          <a:bodyPr wrap="square">
            <a:noAutofit/>
          </a:bodyPr>
          <a:lstStyle>
            <a:lvl1pPr marL="127375" indent="-127375">
              <a:defRPr sz="1050" b="0">
                <a:solidFill>
                  <a:schemeClr val="tx1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 algn="just">
              <a:lnSpc>
                <a:spcPct val="100000"/>
              </a:lnSpc>
              <a:spcAft>
                <a:spcPts val="30"/>
              </a:spcAft>
              <a:defRPr lang="en-US" sz="1050" b="0" i="0" kern="1200" dirty="0" smtClean="0">
                <a:solidFill>
                  <a:srgbClr val="000000"/>
                </a:solidFill>
                <a:latin typeface="HP Simplified" pitchFamily="34" charset="0"/>
                <a:ea typeface="+mn-ea"/>
                <a:cs typeface="HP Simplified" pitchFamily="34" charset="0"/>
              </a:defRPr>
            </a:lvl3pPr>
            <a:lvl4pPr algn="just">
              <a:lnSpc>
                <a:spcPct val="100000"/>
              </a:lnSpc>
              <a:spcAft>
                <a:spcPts val="30"/>
              </a:spcAft>
              <a:defRPr>
                <a:solidFill>
                  <a:srgbClr val="000000"/>
                </a:solidFill>
              </a:defRPr>
            </a:lvl4pPr>
            <a:lvl5pPr>
              <a:lnSpc>
                <a:spcPct val="100000"/>
              </a:lnSpc>
              <a:spcAft>
                <a:spcPts val="30"/>
              </a:spcAft>
              <a:defRPr>
                <a:solidFill>
                  <a:srgbClr val="000000"/>
                </a:solidFill>
              </a:defRPr>
            </a:lvl5pPr>
            <a:lvl6pPr marL="517829" indent="-174991">
              <a:lnSpc>
                <a:spcPct val="100000"/>
              </a:lnSpc>
              <a:spcAft>
                <a:spcPts val="30"/>
              </a:spcAft>
              <a:buFont typeface="HP Simplified" pitchFamily="34" charset="0"/>
              <a:buChar char="-"/>
              <a:defRPr sz="1050"/>
            </a:lvl6pPr>
            <a:lvl7pPr marL="685676" indent="-167847">
              <a:lnSpc>
                <a:spcPct val="100000"/>
              </a:lnSpc>
              <a:spcAft>
                <a:spcPts val="30"/>
              </a:spcAft>
              <a:defRPr sz="1050"/>
            </a:lvl7pPr>
          </a:lstStyle>
          <a:p>
            <a:pPr marL="127375" lvl="0" indent="-127375" algn="l" defTabSz="34283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n-US" smtClean="0"/>
              <a:t>Click to edit Master text styles</a:t>
            </a:r>
          </a:p>
          <a:p>
            <a:pPr marL="127375" lvl="1" indent="-127375" algn="l" defTabSz="34283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n-US" smtClean="0"/>
              <a:t>Second level</a:t>
            </a:r>
          </a:p>
          <a:p>
            <a:pPr marL="127375" lvl="2" indent="-127375" algn="l" defTabSz="34283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n-US" smtClean="0"/>
              <a:t>Third level</a:t>
            </a:r>
          </a:p>
          <a:p>
            <a:pPr marL="127375" lvl="3" indent="-127375" algn="l" defTabSz="34283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n-US" smtClean="0"/>
              <a:t>Fourth level</a:t>
            </a:r>
          </a:p>
          <a:p>
            <a:pPr marL="127375" lvl="4" indent="-127375" algn="l" defTabSz="34283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/>
              <a:buChar char="•"/>
            </a:pPr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50066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 bwMode="black">
          <a:xfrm>
            <a:off x="248606" y="417892"/>
            <a:ext cx="6345078" cy="323165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6"/>
          </p:nvPr>
        </p:nvSpPr>
        <p:spPr>
          <a:xfrm>
            <a:off x="246460" y="2113286"/>
            <a:ext cx="3022996" cy="5724033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3426620" y="2108204"/>
            <a:ext cx="290869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6" y="1335807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0014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, sub titl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426623" y="2108532"/>
            <a:ext cx="2908697" cy="5728784"/>
          </a:xfrm>
        </p:spPr>
        <p:txBody>
          <a:bodyPr anchor="ctr"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2" y="417889"/>
            <a:ext cx="6343650" cy="764032"/>
          </a:xfrm>
        </p:spPr>
        <p:txBody>
          <a:bodyPr/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8" y="2113280"/>
            <a:ext cx="3008709" cy="5724032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6" y="1335807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6892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tle, sub title with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7" y="417889"/>
            <a:ext cx="6345078" cy="76403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246888" y="2113850"/>
            <a:ext cx="189280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7"/>
          </p:nvPr>
        </p:nvSpPr>
        <p:spPr>
          <a:xfrm>
            <a:off x="2343364" y="2113853"/>
            <a:ext cx="1892808" cy="5729111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4439842" y="2113850"/>
            <a:ext cx="1895475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6" y="1335807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22788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title slide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9" y="3621015"/>
            <a:ext cx="5143500" cy="2144860"/>
          </a:xfrm>
        </p:spPr>
        <p:txBody>
          <a:bodyPr anchor="b"/>
          <a:lstStyle>
            <a:lvl1pPr>
              <a:lnSpc>
                <a:spcPct val="90000"/>
              </a:lnSpc>
              <a:defRPr sz="3449" spc="-75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5896228"/>
            <a:ext cx="5143500" cy="1625600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342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" name="Picture 1" descr="HP_White_RGB_150_LG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0" y="650240"/>
            <a:ext cx="1412748" cy="334873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9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50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2013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6434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P_Blue_RGB_150_SM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2657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99" b="1" i="0" spc="-75">
                <a:solidFill>
                  <a:schemeClr val="tx1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46889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50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2013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189773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quote slide with sub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8301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 defTabSz="34285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en-US" sz="2999" b="1" i="0" kern="1200" spc="-75" noProof="0" dirty="0">
                <a:solidFill>
                  <a:schemeClr val="bg1"/>
                </a:solidFill>
                <a:latin typeface="HP Simplified" pitchFamily="34" charset="0"/>
                <a:ea typeface="+mj-ea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1" y="8062976"/>
            <a:ext cx="274302" cy="65019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9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50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2013 Hewlett-Packard Development Company, L.P.  The information contained herein is subject to change without notice.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3952" y="5876197"/>
            <a:ext cx="3861054" cy="11541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 b="0">
                <a:solidFill>
                  <a:srgbClr val="FFFFFF"/>
                </a:solidFill>
                <a:latin typeface="+mn-lt"/>
                <a:cs typeface="Arial"/>
              </a:defRPr>
            </a:lvl1pPr>
            <a:lvl2pPr marL="342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44316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6888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61333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3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13073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8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6888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51100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8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6888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1pPr marL="128568" indent="-128568">
              <a:buFont typeface="HP Simplified" pitchFamily="34" charset="0"/>
              <a:buChar char="•"/>
              <a:defRPr sz="1050" b="0">
                <a:solidFill>
                  <a:schemeClr val="tx1"/>
                </a:solidFill>
              </a:defRPr>
            </a:lvl1pPr>
            <a:lvl2pPr marL="257137" indent="-128568">
              <a:buSzPct val="80000"/>
              <a:buFont typeface="HP Simplified" pitchFamily="34" charset="0"/>
              <a:buChar char="–"/>
              <a:defRPr sz="1050">
                <a:solidFill>
                  <a:srgbClr val="000000"/>
                </a:solidFill>
              </a:defRPr>
            </a:lvl2pPr>
            <a:lvl3pPr marL="384516" indent="-127378">
              <a:defRPr sz="1050">
                <a:solidFill>
                  <a:srgbClr val="000000"/>
                </a:solidFill>
              </a:defRPr>
            </a:lvl3pPr>
            <a:lvl4pPr marL="517846" indent="-135711">
              <a:defRPr sz="1050">
                <a:solidFill>
                  <a:srgbClr val="000000"/>
                </a:solidFill>
              </a:defRPr>
            </a:lvl4pPr>
            <a:lvl5pPr marL="624987" indent="-113093">
              <a:defRPr sz="105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37212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 bwMode="black">
          <a:xfrm>
            <a:off x="246889" y="417891"/>
            <a:ext cx="6345078" cy="323165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6"/>
          </p:nvPr>
        </p:nvSpPr>
        <p:spPr>
          <a:xfrm>
            <a:off x="246888" y="2113284"/>
            <a:ext cx="3022996" cy="5724033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3426619" y="2113280"/>
            <a:ext cx="290869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11404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, sub titl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426621" y="2112001"/>
            <a:ext cx="2908697" cy="5728784"/>
          </a:xfrm>
        </p:spPr>
        <p:txBody>
          <a:bodyPr anchor="ctr"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6888" y="417889"/>
            <a:ext cx="6343650" cy="764032"/>
          </a:xfrm>
        </p:spPr>
        <p:txBody>
          <a:bodyPr/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8" y="2113280"/>
            <a:ext cx="3008709" cy="5724032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71312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tle, sub title with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6889" y="417889"/>
            <a:ext cx="6345078" cy="76403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246888" y="2113280"/>
            <a:ext cx="189280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7"/>
          </p:nvPr>
        </p:nvSpPr>
        <p:spPr>
          <a:xfrm>
            <a:off x="2343364" y="2113283"/>
            <a:ext cx="1892808" cy="5729111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4439842" y="2113280"/>
            <a:ext cx="1895475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22521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title slide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9" y="3621015"/>
            <a:ext cx="5143500" cy="2144860"/>
          </a:xfrm>
        </p:spPr>
        <p:txBody>
          <a:bodyPr anchor="b"/>
          <a:lstStyle>
            <a:lvl1pPr>
              <a:lnSpc>
                <a:spcPct val="90000"/>
              </a:lnSpc>
              <a:defRPr sz="3449" spc="-75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6889" y="5896228"/>
            <a:ext cx="5143500" cy="1625600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342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" name="Picture 1" descr="HP_White_RGB_150_LG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0" y="650240"/>
            <a:ext cx="1412748" cy="334873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9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50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2013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1762159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715000" y="8638032"/>
            <a:ext cx="457200" cy="292608"/>
          </a:xfrm>
          <a:prstGeom prst="rect">
            <a:avLst/>
          </a:prstGeom>
        </p:spPr>
        <p:txBody>
          <a:bodyPr/>
          <a:lstStyle/>
          <a:p>
            <a:pPr defTabSz="342850"/>
            <a:fld id="{80C853A8-1CF5-4118-9D6D-C132E8FC53CB}" type="datetimeFigureOut">
              <a:rPr lang="en-US" smtClean="0">
                <a:solidFill>
                  <a:prstClr val="black"/>
                </a:solidFill>
              </a:rPr>
              <a:pPr defTabSz="342850"/>
              <a:t>4/4/2017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57651" y="8638032"/>
            <a:ext cx="1600200" cy="292608"/>
          </a:xfrm>
          <a:prstGeom prst="rect">
            <a:avLst/>
          </a:prstGeom>
        </p:spPr>
        <p:txBody>
          <a:bodyPr/>
          <a:lstStyle/>
          <a:p>
            <a:pPr defTabSz="34285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9063" y="8638032"/>
            <a:ext cx="171450" cy="292608"/>
          </a:xfrm>
          <a:prstGeom prst="rect">
            <a:avLst/>
          </a:prstGeom>
        </p:spPr>
        <p:txBody>
          <a:bodyPr/>
          <a:lstStyle/>
          <a:p>
            <a:pPr defTabSz="342850"/>
            <a:fld id="{00DE720E-C72B-42F0-AD69-52D60E3C605E}" type="slidenum">
              <a:rPr lang="en-US" smtClean="0">
                <a:solidFill>
                  <a:prstClr val="black"/>
                </a:solidFill>
              </a:rPr>
              <a:pPr defTabSz="34285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2900" y="1511812"/>
            <a:ext cx="6172200" cy="347433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012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012"/>
            </a:lvl2pPr>
            <a:lvl3pPr marL="0" indent="0">
              <a:spcBef>
                <a:spcPts val="0"/>
              </a:spcBef>
              <a:buNone/>
              <a:defRPr sz="1012"/>
            </a:lvl3pPr>
            <a:lvl4pPr marL="0" indent="0">
              <a:spcBef>
                <a:spcPts val="0"/>
              </a:spcBef>
              <a:buNone/>
              <a:defRPr sz="1012"/>
            </a:lvl4pPr>
            <a:lvl5pPr marL="0" indent="0">
              <a:spcBef>
                <a:spcPts val="0"/>
              </a:spcBef>
              <a:buNone/>
              <a:defRPr sz="1012"/>
            </a:lvl5pPr>
            <a:lvl6pPr marL="0" indent="0">
              <a:spcBef>
                <a:spcPts val="0"/>
              </a:spcBef>
              <a:buNone/>
              <a:defRPr sz="1012"/>
            </a:lvl6pPr>
            <a:lvl7pPr marL="0" indent="0">
              <a:spcBef>
                <a:spcPts val="0"/>
              </a:spcBef>
              <a:buNone/>
              <a:defRPr sz="1012"/>
            </a:lvl7pPr>
            <a:lvl8pPr marL="0" indent="0">
              <a:spcBef>
                <a:spcPts val="0"/>
              </a:spcBef>
              <a:buNone/>
              <a:defRPr sz="1012"/>
            </a:lvl8pPr>
            <a:lvl9pPr marL="0" indent="0">
              <a:spcBef>
                <a:spcPts val="0"/>
              </a:spcBef>
              <a:buNone/>
              <a:defRPr sz="1012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0373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divid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6888" y="423695"/>
            <a:ext cx="5416764" cy="3567472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999" b="1" i="0" spc="-75" baseline="0">
                <a:solidFill>
                  <a:schemeClr val="bg1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</a:t>
            </a:r>
            <a:br>
              <a:rPr lang="en-US" noProof="0" dirty="0" smtClean="0"/>
            </a:br>
            <a:r>
              <a:rPr lang="en-US" noProof="0" dirty="0" smtClean="0"/>
              <a:t>master </a:t>
            </a:r>
            <a:br>
              <a:rPr lang="en-US" noProof="0" dirty="0" smtClean="0"/>
            </a:br>
            <a:r>
              <a:rPr lang="en-US" noProof="0" dirty="0" smtClean="0"/>
              <a:t>title style</a:t>
            </a:r>
            <a:endParaRPr lang="en-US" noProof="0" dirty="0"/>
          </a:p>
        </p:txBody>
      </p:sp>
      <p:pic>
        <p:nvPicPr>
          <p:cNvPr id="7" name="Picture 6" descr="HP_White_RGB_150_SM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911" y="8062976"/>
            <a:ext cx="274302" cy="65019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246889" y="8460095"/>
            <a:ext cx="6009409" cy="40640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pPr defTabSz="342850">
              <a:defRPr/>
            </a:pPr>
            <a:r>
              <a:rPr lang="en-US" sz="525" dirty="0" smtClean="0">
                <a:solidFill>
                  <a:prstClr val="white"/>
                </a:solidFill>
                <a:cs typeface="HP Simplified"/>
              </a:rPr>
              <a:t>© Copyright 2013 Hewlett-Packard Development Company, L.P.  The information contained herein is subject to change without notice.</a:t>
            </a:r>
          </a:p>
        </p:txBody>
      </p:sp>
    </p:spTree>
    <p:extLst>
      <p:ext uri="{BB962C8B-B14F-4D97-AF65-F5344CB8AC3E}">
        <p14:creationId xmlns:p14="http://schemas.microsoft.com/office/powerpoint/2010/main" val="2812953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itle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3" y="1335805"/>
            <a:ext cx="6087905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3" y="417892"/>
            <a:ext cx="6087905" cy="766021"/>
          </a:xfrm>
        </p:spPr>
        <p:txBody>
          <a:bodyPr wrap="square">
            <a:noAutofit/>
          </a:bodyPr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9" y="2113283"/>
            <a:ext cx="6089904" cy="5740400"/>
          </a:xfrm>
        </p:spPr>
        <p:txBody>
          <a:bodyPr wrap="square">
            <a:noAutofit/>
          </a:bodyPr>
          <a:lstStyle>
            <a:lvl1pPr marL="128578" indent="-128578">
              <a:buFont typeface="HP Simplified" pitchFamily="34" charset="0"/>
              <a:buChar char="•"/>
              <a:defRPr sz="1050" b="0">
                <a:solidFill>
                  <a:schemeClr val="tx1"/>
                </a:solidFill>
              </a:defRPr>
            </a:lvl1pPr>
            <a:lvl2pPr marL="257157" indent="-128578">
              <a:buSzPct val="80000"/>
              <a:buFont typeface="HP Simplified" pitchFamily="34" charset="0"/>
              <a:buChar char="–"/>
              <a:defRPr sz="1050">
                <a:solidFill>
                  <a:srgbClr val="000000"/>
                </a:solidFill>
              </a:defRPr>
            </a:lvl2pPr>
            <a:lvl3pPr marL="384544" indent="-127388">
              <a:defRPr sz="1050">
                <a:solidFill>
                  <a:srgbClr val="000000"/>
                </a:solidFill>
              </a:defRPr>
            </a:lvl3pPr>
            <a:lvl4pPr marL="517885" indent="-135722">
              <a:defRPr sz="1050">
                <a:solidFill>
                  <a:srgbClr val="000000"/>
                </a:solidFill>
              </a:defRPr>
            </a:lvl4pPr>
            <a:lvl5pPr marL="625033" indent="-113102">
              <a:defRPr sz="105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66470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 bwMode="black">
          <a:xfrm>
            <a:off x="248604" y="417891"/>
            <a:ext cx="6345078" cy="323165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6"/>
          </p:nvPr>
        </p:nvSpPr>
        <p:spPr>
          <a:xfrm>
            <a:off x="249248" y="2113282"/>
            <a:ext cx="3022996" cy="5724033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3426619" y="2108203"/>
            <a:ext cx="290869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4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97922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, sub titl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426621" y="2108529"/>
            <a:ext cx="2908697" cy="5728784"/>
          </a:xfrm>
        </p:spPr>
        <p:txBody>
          <a:bodyPr anchor="ctr"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2" y="417889"/>
            <a:ext cx="6343650" cy="764032"/>
          </a:xfrm>
        </p:spPr>
        <p:txBody>
          <a:bodyPr/>
          <a:lstStyle>
            <a:lvl1pPr>
              <a:defRPr b="1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246888" y="2113280"/>
            <a:ext cx="3008709" cy="5724032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4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9968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tle, sub title with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 bwMode="black">
          <a:xfrm>
            <a:off x="248604" y="417889"/>
            <a:ext cx="6345078" cy="76403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246888" y="2113847"/>
            <a:ext cx="1892808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7"/>
          </p:nvPr>
        </p:nvSpPr>
        <p:spPr>
          <a:xfrm>
            <a:off x="2343364" y="2113849"/>
            <a:ext cx="1892808" cy="5729111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4439841" y="2113847"/>
            <a:ext cx="1895475" cy="5729109"/>
          </a:xfrm>
        </p:spPr>
        <p:txBody>
          <a:bodyPr/>
          <a:lstStyle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248604" y="1335805"/>
            <a:ext cx="6345078" cy="492443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 b="0" i="0">
                <a:solidFill>
                  <a:srgbClr val="000000"/>
                </a:solidFill>
                <a:latin typeface="HP Simplified" pitchFamily="34" charset="0"/>
                <a:cs typeface="HP Simplified" pitchFamily="34" charset="0"/>
              </a:defRPr>
            </a:lvl1pPr>
            <a:lvl2pPr marL="342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43703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41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46461" y="417892"/>
            <a:ext cx="6092427" cy="76602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 bwMode="black">
          <a:xfrm>
            <a:off x="247650" y="2113280"/>
            <a:ext cx="6089904" cy="57240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pic>
        <p:nvPicPr>
          <p:cNvPr id="4" name="Picture 3" descr="HP_Blue_RGB_150_SM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536" y="8512863"/>
            <a:ext cx="409473" cy="42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5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342875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lang="en-GB" sz="2100" b="1" i="0" kern="1200" dirty="0" smtClean="0">
          <a:solidFill>
            <a:srgbClr val="000000"/>
          </a:solidFill>
          <a:latin typeface="HP Simplified" pitchFamily="34" charset="0"/>
          <a:ea typeface="+mj-ea"/>
          <a:cs typeface="HP Simplified" pitchFamily="34" charset="0"/>
        </a:defRPr>
      </a:lvl1pPr>
    </p:titleStyle>
    <p:bodyStyle>
      <a:lvl1pPr marL="0" indent="0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/>
        <a:buNone/>
        <a:defRPr sz="1350" b="1" i="0" kern="1200">
          <a:solidFill>
            <a:srgbClr val="0096D6"/>
          </a:solidFill>
          <a:latin typeface="HP Simplified" pitchFamily="34" charset="0"/>
          <a:ea typeface="+mn-ea"/>
          <a:cs typeface="HP Simplified" pitchFamily="34" charset="0"/>
        </a:defRPr>
      </a:lvl1pPr>
      <a:lvl2pPr marL="0" indent="0" algn="l" defTabSz="32263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Lucida Grande"/>
        <a:buNone/>
        <a:defRPr sz="120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2pPr>
      <a:lvl3pPr marL="127388" indent="-127388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3pPr>
      <a:lvl4pPr marL="255966" indent="-13572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80000"/>
        <a:buFont typeface="HP Simplified" pitchFamily="34" charset="0"/>
        <a:buChar char="–"/>
        <a:defRPr lang="en-US" sz="1050" b="0" i="0" kern="1200" dirty="0" smtClean="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4pPr>
      <a:lvl5pPr marL="352400" indent="-11310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tabLst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5pPr>
      <a:lvl6pPr marL="1714376" indent="0" algn="l" defTabSz="342875" rtl="0" eaLnBrk="1" latinLnBrk="0" hangingPunct="1">
        <a:lnSpc>
          <a:spcPts val="1875"/>
        </a:lnSpc>
        <a:spcBef>
          <a:spcPct val="20000"/>
        </a:spcBef>
        <a:buFont typeface="Arial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9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64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40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5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01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5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0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46461" y="417892"/>
            <a:ext cx="6092427" cy="76602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 bwMode="black">
          <a:xfrm>
            <a:off x="247650" y="2113280"/>
            <a:ext cx="6089904" cy="57240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Box 8"/>
          <p:cNvSpPr txBox="1"/>
          <p:nvPr/>
        </p:nvSpPr>
        <p:spPr>
          <a:xfrm>
            <a:off x="333376" y="8460095"/>
            <a:ext cx="6009409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  <p:sp>
        <p:nvSpPr>
          <p:cNvPr id="8" name="TextBox 7"/>
          <p:cNvSpPr txBox="1"/>
          <p:nvPr/>
        </p:nvSpPr>
        <p:spPr bwMode="gray">
          <a:xfrm>
            <a:off x="246888" y="8512863"/>
            <a:ext cx="242257" cy="265479"/>
          </a:xfrm>
          <a:prstGeom prst="rect">
            <a:avLst/>
          </a:prstGeom>
        </p:spPr>
        <p:txBody>
          <a:bodyPr vert="horz" wrap="none" lIns="0" tIns="34290" rIns="68580" bIns="34290" rtlCol="0" anchor="ctr">
            <a:noAutofit/>
          </a:bodyPr>
          <a:lstStyle/>
          <a:p>
            <a:fld id="{6C5AF65D-6854-49AF-ABC5-48B5BA0EA842}" type="slidenum">
              <a:rPr lang="en-US" sz="525" smtClean="0">
                <a:solidFill>
                  <a:srgbClr val="B9B8BB"/>
                </a:solidFill>
                <a:cs typeface="HP Simplified"/>
              </a:rPr>
              <a:pPr/>
              <a:t>‹#›</a:t>
            </a:fld>
            <a:endParaRPr lang="en-US" sz="525" dirty="0" smtClean="0">
              <a:solidFill>
                <a:srgbClr val="B9B8BB"/>
              </a:solidFill>
              <a:cs typeface="HP Simplified"/>
            </a:endParaRPr>
          </a:p>
        </p:txBody>
      </p:sp>
      <p:pic>
        <p:nvPicPr>
          <p:cNvPr id="4" name="Picture 3" descr="HP_Blue_RGB_150_SM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97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3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342875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lang="en-GB" sz="2100" b="1" i="0" kern="1200" dirty="0" smtClean="0">
          <a:solidFill>
            <a:srgbClr val="000000"/>
          </a:solidFill>
          <a:latin typeface="HP Simplified" pitchFamily="34" charset="0"/>
          <a:ea typeface="+mj-ea"/>
          <a:cs typeface="HP Simplified" pitchFamily="34" charset="0"/>
        </a:defRPr>
      </a:lvl1pPr>
    </p:titleStyle>
    <p:bodyStyle>
      <a:lvl1pPr marL="0" indent="0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/>
        <a:buNone/>
        <a:defRPr sz="1350" b="1" i="0" kern="1200">
          <a:solidFill>
            <a:srgbClr val="0096D6"/>
          </a:solidFill>
          <a:latin typeface="HP Simplified" pitchFamily="34" charset="0"/>
          <a:ea typeface="+mn-ea"/>
          <a:cs typeface="HP Simplified" pitchFamily="34" charset="0"/>
        </a:defRPr>
      </a:lvl1pPr>
      <a:lvl2pPr marL="0" indent="0" algn="l" defTabSz="32263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Lucida Grande"/>
        <a:buNone/>
        <a:defRPr sz="120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2pPr>
      <a:lvl3pPr marL="127388" indent="-127388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3pPr>
      <a:lvl4pPr marL="255966" indent="-13572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80000"/>
        <a:buFont typeface="HP Simplified" pitchFamily="34" charset="0"/>
        <a:buChar char="–"/>
        <a:defRPr lang="en-US" sz="1050" b="0" i="0" kern="1200" dirty="0" smtClean="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4pPr>
      <a:lvl5pPr marL="352400" indent="-11310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tabLst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5pPr>
      <a:lvl6pPr marL="1714376" indent="0" algn="l" defTabSz="342875" rtl="0" eaLnBrk="1" latinLnBrk="0" hangingPunct="1">
        <a:lnSpc>
          <a:spcPts val="1875"/>
        </a:lnSpc>
        <a:spcBef>
          <a:spcPct val="20000"/>
        </a:spcBef>
        <a:buFont typeface="Arial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9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64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40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5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01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5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0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46461" y="417892"/>
            <a:ext cx="6092427" cy="76602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 bwMode="black">
          <a:xfrm>
            <a:off x="247650" y="2113280"/>
            <a:ext cx="6089904" cy="57240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Box 8"/>
          <p:cNvSpPr txBox="1"/>
          <p:nvPr/>
        </p:nvSpPr>
        <p:spPr>
          <a:xfrm>
            <a:off x="333376" y="8460095"/>
            <a:ext cx="6009409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2012 Hewlett-Packard Development Company, L.P.  The information contained herein is subject to change without notice.</a:t>
            </a:r>
          </a:p>
        </p:txBody>
      </p:sp>
      <p:sp>
        <p:nvSpPr>
          <p:cNvPr id="8" name="TextBox 7"/>
          <p:cNvSpPr txBox="1"/>
          <p:nvPr/>
        </p:nvSpPr>
        <p:spPr bwMode="gray">
          <a:xfrm>
            <a:off x="246888" y="8512863"/>
            <a:ext cx="242257" cy="265479"/>
          </a:xfrm>
          <a:prstGeom prst="rect">
            <a:avLst/>
          </a:prstGeom>
        </p:spPr>
        <p:txBody>
          <a:bodyPr vert="horz" wrap="none" lIns="0" tIns="34290" rIns="68580" bIns="34290" rtlCol="0" anchor="ctr">
            <a:noAutofit/>
          </a:bodyPr>
          <a:lstStyle/>
          <a:p>
            <a:fld id="{6C5AF65D-6854-49AF-ABC5-48B5BA0EA842}" type="slidenum">
              <a:rPr lang="en-US" sz="525" smtClean="0">
                <a:solidFill>
                  <a:srgbClr val="B9B8BB"/>
                </a:solidFill>
                <a:cs typeface="HP Simplified"/>
              </a:rPr>
              <a:pPr/>
              <a:t>‹#›</a:t>
            </a:fld>
            <a:endParaRPr lang="en-US" sz="525" dirty="0" smtClean="0">
              <a:solidFill>
                <a:srgbClr val="B9B8BB"/>
              </a:solidFill>
              <a:cs typeface="HP Simplified"/>
            </a:endParaRPr>
          </a:p>
        </p:txBody>
      </p:sp>
      <p:pic>
        <p:nvPicPr>
          <p:cNvPr id="4" name="Picture 3" descr="HP_Blue_RGB_150_SM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78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342875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lang="en-GB" sz="2100" b="1" i="0" kern="1200" dirty="0" smtClean="0">
          <a:solidFill>
            <a:srgbClr val="000000"/>
          </a:solidFill>
          <a:latin typeface="HP Simplified" pitchFamily="34" charset="0"/>
          <a:ea typeface="+mj-ea"/>
          <a:cs typeface="HP Simplified" pitchFamily="34" charset="0"/>
        </a:defRPr>
      </a:lvl1pPr>
    </p:titleStyle>
    <p:bodyStyle>
      <a:lvl1pPr marL="0" indent="0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/>
        <a:buNone/>
        <a:defRPr sz="1350" b="1" i="0" kern="1200">
          <a:solidFill>
            <a:schemeClr val="accent1"/>
          </a:solidFill>
          <a:latin typeface="HP Simplified" pitchFamily="34" charset="0"/>
          <a:ea typeface="+mn-ea"/>
          <a:cs typeface="HP Simplified" pitchFamily="34" charset="0"/>
        </a:defRPr>
      </a:lvl1pPr>
      <a:lvl2pPr marL="0" indent="0" algn="l" defTabSz="32263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Lucida Grande"/>
        <a:buNone/>
        <a:defRPr sz="120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2pPr>
      <a:lvl3pPr marL="127388" indent="-127388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3pPr>
      <a:lvl4pPr marL="255966" indent="-13572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80000"/>
        <a:buFont typeface="HP Simplified" pitchFamily="34" charset="0"/>
        <a:buChar char="–"/>
        <a:defRPr lang="en-US" sz="1050" b="0" i="0" kern="1200" dirty="0" smtClean="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4pPr>
      <a:lvl5pPr marL="352400" indent="-11310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tabLst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5pPr>
      <a:lvl6pPr marL="1714376" indent="0" algn="l" defTabSz="342875" rtl="0" eaLnBrk="1" latinLnBrk="0" hangingPunct="1">
        <a:lnSpc>
          <a:spcPts val="1875"/>
        </a:lnSpc>
        <a:spcBef>
          <a:spcPct val="20000"/>
        </a:spcBef>
        <a:buFont typeface="Arial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9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64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40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5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01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5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0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46889" y="417892"/>
            <a:ext cx="6092427" cy="76602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 bwMode="black">
          <a:xfrm>
            <a:off x="246889" y="2113280"/>
            <a:ext cx="6089904" cy="57240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TextBox 8"/>
          <p:cNvSpPr txBox="1"/>
          <p:nvPr/>
        </p:nvSpPr>
        <p:spPr>
          <a:xfrm>
            <a:off x="333376" y="8460095"/>
            <a:ext cx="6009409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2013 Hewlett-Packard Development Company, L.P.  The information contained herein is subject to change without notice.</a:t>
            </a:r>
          </a:p>
        </p:txBody>
      </p:sp>
      <p:sp>
        <p:nvSpPr>
          <p:cNvPr id="8" name="TextBox 7"/>
          <p:cNvSpPr txBox="1"/>
          <p:nvPr/>
        </p:nvSpPr>
        <p:spPr bwMode="gray">
          <a:xfrm>
            <a:off x="246888" y="8512863"/>
            <a:ext cx="242257" cy="265479"/>
          </a:xfrm>
          <a:prstGeom prst="rect">
            <a:avLst/>
          </a:prstGeom>
        </p:spPr>
        <p:txBody>
          <a:bodyPr vert="horz" wrap="none" lIns="0" tIns="34290" rIns="68580" bIns="34290" rtlCol="0" anchor="ctr">
            <a:noAutofit/>
          </a:bodyPr>
          <a:lstStyle/>
          <a:p>
            <a:fld id="{6C5AF65D-6854-49AF-ABC5-48B5BA0EA842}" type="slidenum">
              <a:rPr lang="en-US" sz="525" smtClean="0">
                <a:solidFill>
                  <a:srgbClr val="B9B8BB"/>
                </a:solidFill>
                <a:cs typeface="HP Simplified"/>
              </a:rPr>
              <a:pPr/>
              <a:t>‹#›</a:t>
            </a:fld>
            <a:endParaRPr lang="en-US" sz="525" dirty="0" smtClean="0">
              <a:solidFill>
                <a:srgbClr val="B9B8BB"/>
              </a:solidFill>
              <a:cs typeface="HP Simplified"/>
            </a:endParaRPr>
          </a:p>
        </p:txBody>
      </p:sp>
      <p:pic>
        <p:nvPicPr>
          <p:cNvPr id="4" name="Picture 3" descr="HP_Blue_RGB_150_SM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18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342875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lang="en-GB" sz="2100" b="1" i="0" kern="1200" dirty="0" smtClean="0">
          <a:solidFill>
            <a:srgbClr val="000000"/>
          </a:solidFill>
          <a:latin typeface="HP Simplified" pitchFamily="34" charset="0"/>
          <a:ea typeface="+mj-ea"/>
          <a:cs typeface="HP Simplified" pitchFamily="34" charset="0"/>
        </a:defRPr>
      </a:lvl1pPr>
    </p:titleStyle>
    <p:bodyStyle>
      <a:lvl1pPr marL="0" indent="0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/>
        <a:buNone/>
        <a:defRPr sz="1350" b="1" i="0" kern="1200">
          <a:solidFill>
            <a:srgbClr val="0096D6"/>
          </a:solidFill>
          <a:latin typeface="HP Simplified" pitchFamily="34" charset="0"/>
          <a:ea typeface="+mn-ea"/>
          <a:cs typeface="HP Simplified" pitchFamily="34" charset="0"/>
        </a:defRPr>
      </a:lvl1pPr>
      <a:lvl2pPr marL="0" indent="0" algn="l" defTabSz="32263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Lucida Grande"/>
        <a:buNone/>
        <a:defRPr sz="120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2pPr>
      <a:lvl3pPr marL="127388" indent="-127388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3pPr>
      <a:lvl4pPr marL="255966" indent="-13572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80000"/>
        <a:buFont typeface="HP Simplified" pitchFamily="34" charset="0"/>
        <a:buChar char="–"/>
        <a:defRPr lang="en-US" sz="1050" b="0" i="0" kern="1200" dirty="0" smtClean="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4pPr>
      <a:lvl5pPr marL="352400" indent="-11310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tabLst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5pPr>
      <a:lvl6pPr marL="1714376" indent="0" algn="l" defTabSz="342875" rtl="0" eaLnBrk="1" latinLnBrk="0" hangingPunct="1">
        <a:lnSpc>
          <a:spcPts val="1875"/>
        </a:lnSpc>
        <a:spcBef>
          <a:spcPct val="20000"/>
        </a:spcBef>
        <a:buFont typeface="Arial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9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64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40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5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01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5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0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46889" y="417892"/>
            <a:ext cx="6092427" cy="76602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 bwMode="black">
          <a:xfrm>
            <a:off x="246889" y="2113280"/>
            <a:ext cx="6089904" cy="57240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TextBox 8"/>
          <p:cNvSpPr txBox="1"/>
          <p:nvPr/>
        </p:nvSpPr>
        <p:spPr>
          <a:xfrm>
            <a:off x="333376" y="8460095"/>
            <a:ext cx="6009409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342875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2013 Hewlett-Packard Development Company, L.P.  The information contained herein is subject to change without notice.</a:t>
            </a:r>
          </a:p>
        </p:txBody>
      </p:sp>
      <p:sp>
        <p:nvSpPr>
          <p:cNvPr id="8" name="TextBox 7"/>
          <p:cNvSpPr txBox="1"/>
          <p:nvPr/>
        </p:nvSpPr>
        <p:spPr bwMode="gray">
          <a:xfrm>
            <a:off x="246888" y="8512863"/>
            <a:ext cx="242257" cy="265479"/>
          </a:xfrm>
          <a:prstGeom prst="rect">
            <a:avLst/>
          </a:prstGeom>
        </p:spPr>
        <p:txBody>
          <a:bodyPr vert="horz" wrap="none" lIns="0" tIns="34290" rIns="68580" bIns="34290" rtlCol="0" anchor="ctr">
            <a:noAutofit/>
          </a:bodyPr>
          <a:lstStyle/>
          <a:p>
            <a:fld id="{6C5AF65D-6854-49AF-ABC5-48B5BA0EA842}" type="slidenum">
              <a:rPr lang="en-US" sz="525" smtClean="0">
                <a:solidFill>
                  <a:srgbClr val="B9B8BB"/>
                </a:solidFill>
                <a:cs typeface="HP Simplified"/>
              </a:rPr>
              <a:pPr/>
              <a:t>‹#›</a:t>
            </a:fld>
            <a:endParaRPr lang="en-US" sz="525" dirty="0" smtClean="0">
              <a:solidFill>
                <a:srgbClr val="B9B8BB"/>
              </a:solidFill>
              <a:cs typeface="HP Simplified"/>
            </a:endParaRPr>
          </a:p>
        </p:txBody>
      </p:sp>
      <p:pic>
        <p:nvPicPr>
          <p:cNvPr id="4" name="Picture 3" descr="HP_Blue_RGB_150_SM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4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342875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lang="en-GB" sz="2100" b="1" i="0" kern="1200" dirty="0" smtClean="0">
          <a:solidFill>
            <a:srgbClr val="000000"/>
          </a:solidFill>
          <a:latin typeface="HP Simplified" pitchFamily="34" charset="0"/>
          <a:ea typeface="+mj-ea"/>
          <a:cs typeface="HP Simplified" pitchFamily="34" charset="0"/>
        </a:defRPr>
      </a:lvl1pPr>
    </p:titleStyle>
    <p:bodyStyle>
      <a:lvl1pPr marL="0" indent="0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/>
        <a:buNone/>
        <a:defRPr sz="1350" b="1" i="0" kern="1200">
          <a:solidFill>
            <a:srgbClr val="0096D6"/>
          </a:solidFill>
          <a:latin typeface="HP Simplified" pitchFamily="34" charset="0"/>
          <a:ea typeface="+mn-ea"/>
          <a:cs typeface="HP Simplified" pitchFamily="34" charset="0"/>
        </a:defRPr>
      </a:lvl1pPr>
      <a:lvl2pPr marL="0" indent="0" algn="l" defTabSz="322636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Lucida Grande"/>
        <a:buNone/>
        <a:defRPr sz="120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2pPr>
      <a:lvl3pPr marL="127388" indent="-127388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3pPr>
      <a:lvl4pPr marL="255966" indent="-13572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80000"/>
        <a:buFont typeface="HP Simplified" pitchFamily="34" charset="0"/>
        <a:buChar char="–"/>
        <a:defRPr lang="en-US" sz="1050" b="0" i="0" kern="1200" dirty="0" smtClean="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4pPr>
      <a:lvl5pPr marL="352400" indent="-113102" algn="l" defTabSz="34287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tabLst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5pPr>
      <a:lvl6pPr marL="1714376" indent="0" algn="l" defTabSz="342875" rtl="0" eaLnBrk="1" latinLnBrk="0" hangingPunct="1">
        <a:lnSpc>
          <a:spcPts val="1875"/>
        </a:lnSpc>
        <a:spcBef>
          <a:spcPct val="20000"/>
        </a:spcBef>
        <a:buFont typeface="Arial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9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64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40" indent="-171438" algn="l" defTabSz="342875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50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01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5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6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02" algn="l" defTabSz="34287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46461" y="417896"/>
            <a:ext cx="6092427" cy="76602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 bwMode="black">
          <a:xfrm>
            <a:off x="247650" y="2113280"/>
            <a:ext cx="6089904" cy="57240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Box 8"/>
          <p:cNvSpPr txBox="1"/>
          <p:nvPr/>
        </p:nvSpPr>
        <p:spPr>
          <a:xfrm>
            <a:off x="333379" y="8460095"/>
            <a:ext cx="6009409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342837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2015 Hewlett-Packard Development Company, L.P.  The information contained herein is subject to change without notice.</a:t>
            </a:r>
          </a:p>
        </p:txBody>
      </p:sp>
      <p:sp>
        <p:nvSpPr>
          <p:cNvPr id="8" name="TextBox 7"/>
          <p:cNvSpPr txBox="1"/>
          <p:nvPr/>
        </p:nvSpPr>
        <p:spPr bwMode="gray">
          <a:xfrm>
            <a:off x="246891" y="8512866"/>
            <a:ext cx="242257" cy="265479"/>
          </a:xfrm>
          <a:prstGeom prst="rect">
            <a:avLst/>
          </a:prstGeom>
        </p:spPr>
        <p:txBody>
          <a:bodyPr vert="horz" wrap="none" lIns="0" tIns="34290" rIns="68580" bIns="34290" rtlCol="0" anchor="ctr">
            <a:noAutofit/>
          </a:bodyPr>
          <a:lstStyle/>
          <a:p>
            <a:pPr defTabSz="685676"/>
            <a:fld id="{6C5AF65D-6854-49AF-ABC5-48B5BA0EA842}" type="slidenum">
              <a:rPr lang="en-US" sz="525" smtClean="0">
                <a:solidFill>
                  <a:srgbClr val="B9B8BB"/>
                </a:solidFill>
                <a:cs typeface="HP Simplified"/>
              </a:rPr>
              <a:pPr defTabSz="685676"/>
              <a:t>‹#›</a:t>
            </a:fld>
            <a:endParaRPr lang="en-US" sz="525" dirty="0" smtClean="0">
              <a:solidFill>
                <a:srgbClr val="B9B8BB"/>
              </a:solidFill>
              <a:cs typeface="HP Simplified"/>
            </a:endParaRPr>
          </a:p>
        </p:txBody>
      </p:sp>
      <p:pic>
        <p:nvPicPr>
          <p:cNvPr id="4" name="Picture 3" descr="HP_Blue_RGB_150_SM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4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342837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lang="en-GB" sz="2100" b="1" i="0" kern="1200" dirty="0" smtClean="0">
          <a:solidFill>
            <a:srgbClr val="000000"/>
          </a:solidFill>
          <a:latin typeface="HP Simplified" pitchFamily="34" charset="0"/>
          <a:ea typeface="+mj-ea"/>
          <a:cs typeface="HP Simplified" pitchFamily="34" charset="0"/>
        </a:defRPr>
      </a:lvl1pPr>
    </p:titleStyle>
    <p:bodyStyle>
      <a:lvl1pPr marL="0" indent="0" algn="l" defTabSz="342837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/>
        <a:buNone/>
        <a:defRPr sz="1350" b="1" i="0" kern="1200">
          <a:solidFill>
            <a:schemeClr val="accent1"/>
          </a:solidFill>
          <a:latin typeface="HP Simplified" pitchFamily="34" charset="0"/>
          <a:ea typeface="+mn-ea"/>
          <a:cs typeface="HP Simplified" pitchFamily="34" charset="0"/>
        </a:defRPr>
      </a:lvl1pPr>
      <a:lvl2pPr marL="0" indent="0" algn="l" defTabSz="322602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Lucida Grande"/>
        <a:buNone/>
        <a:defRPr sz="1199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2pPr>
      <a:lvl3pPr marL="127375" indent="-127375" algn="l" defTabSz="342837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/>
        <a:buChar char="•"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3pPr>
      <a:lvl4pPr marL="255939" indent="-135706" algn="l" defTabSz="342837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80000"/>
        <a:buFont typeface="Lucida Grande"/>
        <a:buChar char="−"/>
        <a:defRPr lang="en-US" sz="1050" b="0" i="0" kern="1200" dirty="0" smtClean="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4pPr>
      <a:lvl5pPr marL="352360" indent="-113089" algn="l" defTabSz="342837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/>
        <a:buChar char="•"/>
        <a:tabLst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5pPr>
      <a:lvl6pPr marL="1714188" indent="0" algn="l" defTabSz="342837" rtl="0" eaLnBrk="1" latinLnBrk="0" hangingPunct="1">
        <a:lnSpc>
          <a:spcPts val="1875"/>
        </a:lnSpc>
        <a:spcBef>
          <a:spcPct val="20000"/>
        </a:spcBef>
        <a:buFont typeface="Arial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443" indent="-171418" algn="l" defTabSz="342837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281" indent="-171418" algn="l" defTabSz="342837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119" indent="-171418" algn="l" defTabSz="342837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3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7" algn="l" defTabSz="34283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76" algn="l" defTabSz="34283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13" algn="l" defTabSz="34283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50" algn="l" defTabSz="34283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88" algn="l" defTabSz="34283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26" algn="l" defTabSz="34283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63" algn="l" defTabSz="34283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700" algn="l" defTabSz="34283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46888" y="417892"/>
            <a:ext cx="6092427" cy="76602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 bwMode="black">
          <a:xfrm>
            <a:off x="246889" y="2113280"/>
            <a:ext cx="6089904" cy="57240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9" name="TextBox 8"/>
          <p:cNvSpPr txBox="1"/>
          <p:nvPr/>
        </p:nvSpPr>
        <p:spPr>
          <a:xfrm>
            <a:off x="333377" y="8460095"/>
            <a:ext cx="6009409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342850">
              <a:defRPr/>
            </a:pPr>
            <a:r>
              <a:rPr lang="en-US" sz="525" dirty="0" smtClean="0">
                <a:solidFill>
                  <a:srgbClr val="B9B8BB"/>
                </a:solidFill>
                <a:cs typeface="HP Simplified"/>
              </a:rPr>
              <a:t>© Copyright 2013 Hewlett-Packard Development Company, L.P.  The information contained herein is subject to change without notice.</a:t>
            </a:r>
          </a:p>
        </p:txBody>
      </p:sp>
      <p:sp>
        <p:nvSpPr>
          <p:cNvPr id="8" name="TextBox 7"/>
          <p:cNvSpPr txBox="1"/>
          <p:nvPr/>
        </p:nvSpPr>
        <p:spPr bwMode="gray">
          <a:xfrm>
            <a:off x="246889" y="8512865"/>
            <a:ext cx="242257" cy="265479"/>
          </a:xfrm>
          <a:prstGeom prst="rect">
            <a:avLst/>
          </a:prstGeom>
        </p:spPr>
        <p:txBody>
          <a:bodyPr vert="horz" wrap="none" lIns="0" tIns="34290" rIns="68580" bIns="34290" rtlCol="0" anchor="ctr">
            <a:noAutofit/>
          </a:bodyPr>
          <a:lstStyle/>
          <a:p>
            <a:fld id="{6C5AF65D-6854-49AF-ABC5-48B5BA0EA842}" type="slidenum">
              <a:rPr lang="en-US" sz="525" smtClean="0">
                <a:solidFill>
                  <a:srgbClr val="B9B8BB"/>
                </a:solidFill>
                <a:cs typeface="HP Simplified"/>
              </a:rPr>
              <a:pPr/>
              <a:t>‹#›</a:t>
            </a:fld>
            <a:endParaRPr lang="en-US" sz="525" dirty="0" smtClean="0">
              <a:solidFill>
                <a:srgbClr val="B9B8BB"/>
              </a:solidFill>
              <a:cs typeface="HP Simplified"/>
            </a:endParaRPr>
          </a:p>
        </p:txBody>
      </p:sp>
      <p:pic>
        <p:nvPicPr>
          <p:cNvPr id="4" name="Picture 3" descr="HP_Blue_RGB_150_SM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7940" y="8062976"/>
            <a:ext cx="274320" cy="65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84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34285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lang="en-GB" sz="2100" b="1" i="0" kern="1200" dirty="0" smtClean="0">
          <a:solidFill>
            <a:srgbClr val="000000"/>
          </a:solidFill>
          <a:latin typeface="HP Simplified" pitchFamily="34" charset="0"/>
          <a:ea typeface="+mj-ea"/>
          <a:cs typeface="HP Simplified" pitchFamily="34" charset="0"/>
        </a:defRPr>
      </a:lvl1pPr>
    </p:titleStyle>
    <p:bodyStyle>
      <a:lvl1pPr marL="0" indent="0" algn="l" defTabSz="34285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/>
        <a:buNone/>
        <a:defRPr sz="1350" b="1" i="0" kern="1200">
          <a:solidFill>
            <a:srgbClr val="0096D6"/>
          </a:solidFill>
          <a:latin typeface="HP Simplified" pitchFamily="34" charset="0"/>
          <a:ea typeface="+mn-ea"/>
          <a:cs typeface="HP Simplified" pitchFamily="34" charset="0"/>
        </a:defRPr>
      </a:lvl1pPr>
      <a:lvl2pPr marL="0" indent="0" algn="l" defTabSz="322612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Lucida Grande"/>
        <a:buNone/>
        <a:defRPr sz="1199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2pPr>
      <a:lvl3pPr marL="127378" indent="-127378" algn="l" defTabSz="34285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3pPr>
      <a:lvl4pPr marL="255947" indent="-135711" algn="l" defTabSz="34285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80000"/>
        <a:buFont typeface="HP Simplified" pitchFamily="34" charset="0"/>
        <a:buChar char="–"/>
        <a:defRPr lang="en-US" sz="1050" b="0" i="0" kern="1200" dirty="0" smtClean="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4pPr>
      <a:lvl5pPr marL="352373" indent="-113093" algn="l" defTabSz="34285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HP Simplified" pitchFamily="34" charset="0"/>
        <a:buChar char="•"/>
        <a:tabLst/>
        <a:defRPr sz="1050" b="0" i="0" kern="1200">
          <a:solidFill>
            <a:srgbClr val="000000"/>
          </a:solidFill>
          <a:latin typeface="HP Simplified" pitchFamily="34" charset="0"/>
          <a:ea typeface="+mn-ea"/>
          <a:cs typeface="HP Simplified" pitchFamily="34" charset="0"/>
        </a:defRPr>
      </a:lvl5pPr>
      <a:lvl6pPr marL="1714248" indent="0" algn="l" defTabSz="342850" rtl="0" eaLnBrk="1" latinLnBrk="0" hangingPunct="1">
        <a:lnSpc>
          <a:spcPts val="1875"/>
        </a:lnSpc>
        <a:spcBef>
          <a:spcPct val="20000"/>
        </a:spcBef>
        <a:buFont typeface="Arial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522" indent="-171425" algn="l" defTabSz="34285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371" indent="-171425" algn="l" defTabSz="34285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221" indent="-171425" algn="l" defTabSz="34285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5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50" algn="l" defTabSz="34285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99" algn="l" defTabSz="34285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48" algn="l" defTabSz="34285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98" algn="l" defTabSz="34285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48" algn="l" defTabSz="34285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97" algn="l" defTabSz="34285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946" algn="l" defTabSz="34285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796" algn="l" defTabSz="34285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76200" y="62054"/>
            <a:ext cx="6705600" cy="1188281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0669" y="311075"/>
            <a:ext cx="53073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30213">
              <a:spcAft>
                <a:spcPts val="400"/>
              </a:spcAft>
              <a:buSzPct val="100000"/>
            </a:pPr>
            <a:r>
              <a:rPr lang="en-US" sz="4000" b="1" dirty="0" smtClean="0">
                <a:solidFill>
                  <a:schemeClr val="bg1"/>
                </a:solidFill>
                <a:latin typeface="HP Simplified Light" panose="020B0404020204020204" pitchFamily="34" charset="0"/>
                <a:cs typeface="HP Simplified" pitchFamily="34" charset="0"/>
              </a:rPr>
              <a:t>What’s New </a:t>
            </a:r>
            <a:r>
              <a:rPr lang="en-US" sz="3600" b="1" dirty="0" smtClean="0">
                <a:solidFill>
                  <a:schemeClr val="bg1"/>
                </a:solidFill>
                <a:latin typeface="HP Simplified Light" panose="020B0404020204020204" pitchFamily="34" charset="0"/>
                <a:cs typeface="HP Simplified" pitchFamily="34" charset="0"/>
              </a:rPr>
              <a:t>(Version 2.11)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71954" y="2568496"/>
            <a:ext cx="6005046" cy="2731849"/>
            <a:chOff x="471954" y="2362200"/>
            <a:chExt cx="6005046" cy="2731849"/>
          </a:xfrm>
        </p:grpSpPr>
        <p:sp>
          <p:nvSpPr>
            <p:cNvPr id="5" name="TextBox 4"/>
            <p:cNvSpPr txBox="1"/>
            <p:nvPr/>
          </p:nvSpPr>
          <p:spPr>
            <a:xfrm>
              <a:off x="858520" y="2362200"/>
              <a:ext cx="35725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30213">
                <a:spcAft>
                  <a:spcPts val="400"/>
                </a:spcAft>
                <a:buSzPct val="100000"/>
              </a:pPr>
              <a:r>
                <a:rPr lang="en-US" sz="1200" b="1" dirty="0" smtClean="0">
                  <a:solidFill>
                    <a:srgbClr val="00B0F0"/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Commit ME and Lock System Board Utility for Desktops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471954" y="2380714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HP Simplified Light" panose="020B0404020204020204" pitchFamily="34" charset="0"/>
                </a:rPr>
                <a:t>1</a:t>
              </a:r>
              <a:endParaRPr lang="en-US" sz="1400" dirty="0">
                <a:solidFill>
                  <a:schemeClr val="bg1"/>
                </a:solidFill>
                <a:latin typeface="HP Simplified Light" panose="020B0404020204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52994" y="2590800"/>
              <a:ext cx="5624006" cy="2503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30213">
                <a:lnSpc>
                  <a:spcPts val="1600"/>
                </a:lnSpc>
                <a:spcAft>
                  <a:spcPts val="400"/>
                </a:spcAft>
                <a:buSzPct val="100000"/>
              </a:pP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In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March of 2017, HP will begin offering the HP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ProDesk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 600 with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and without vPro.  As such, we have updated the DMIFIT Utility to allow the field engineer to configure vPro on these systems during the repair process.  </a:t>
              </a:r>
            </a:p>
            <a:p>
              <a:pPr defTabSz="430213">
                <a:lnSpc>
                  <a:spcPts val="1600"/>
                </a:lnSpc>
                <a:spcAft>
                  <a:spcPts val="400"/>
                </a:spcAft>
                <a:buSzPct val="100000"/>
              </a:pP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HP will continue to send out desktop replacement system boards in “Panic Mode” for all other series, however, desktop replacement system boards for the HP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ProDesk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 600 will begin shipping with vPro Uncommitted and MPM Unlocked. </a:t>
              </a:r>
            </a:p>
            <a:p>
              <a:pPr defTabSz="430213">
                <a:lnSpc>
                  <a:spcPts val="1600"/>
                </a:lnSpc>
                <a:spcAft>
                  <a:spcPts val="400"/>
                </a:spcAft>
                <a:buSzPct val="100000"/>
              </a:pP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To configure vPro and Lock MPM for the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ProDesk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 600 system board, Field Engineers will need to use the DMIFIT Utility.  This utility can also be used to Commit vPro and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Lock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MPM on other desktop replacement system boards as well, should the field agent receive a system board that is not in “Panic Mode”.</a:t>
              </a:r>
            </a:p>
            <a:p>
              <a:pPr defTabSz="430213">
                <a:lnSpc>
                  <a:spcPts val="1600"/>
                </a:lnSpc>
                <a:spcAft>
                  <a:spcPts val="400"/>
                </a:spcAft>
                <a:buSzPct val="100000"/>
              </a:pP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For more information, please see the Desktop Step-by-Step Guide 2.11. 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P Simplified Light" panose="020B0404020204020204" pitchFamily="34" charset="0"/>
                <a:cs typeface="HP Simplified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8304" y="5388992"/>
            <a:ext cx="5938520" cy="526117"/>
            <a:chOff x="472440" y="3320845"/>
            <a:chExt cx="5938520" cy="526117"/>
          </a:xfrm>
        </p:grpSpPr>
        <p:sp>
          <p:nvSpPr>
            <p:cNvPr id="14" name="TextBox 13"/>
            <p:cNvSpPr txBox="1"/>
            <p:nvPr/>
          </p:nvSpPr>
          <p:spPr>
            <a:xfrm>
              <a:off x="851881" y="3320845"/>
              <a:ext cx="16280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30213">
                <a:spcAft>
                  <a:spcPts val="400"/>
                </a:spcAft>
                <a:buSzPct val="100000"/>
              </a:pPr>
              <a:r>
                <a:rPr lang="en-US" sz="1200" b="1" dirty="0" smtClean="0">
                  <a:solidFill>
                    <a:srgbClr val="00B0F0"/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Updated TPM Firmware</a:t>
              </a:r>
            </a:p>
          </p:txBody>
        </p:sp>
        <p:sp>
          <p:nvSpPr>
            <p:cNvPr id="15" name="Oval 14"/>
            <p:cNvSpPr/>
            <p:nvPr/>
          </p:nvSpPr>
          <p:spPr>
            <a:xfrm>
              <a:off x="472440" y="3336085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HP Simplified Light" panose="020B0404020204020204" pitchFamily="34" charset="0"/>
                </a:rPr>
                <a:t>2</a:t>
              </a:r>
              <a:endParaRPr lang="en-US" sz="1400" dirty="0">
                <a:solidFill>
                  <a:schemeClr val="bg1"/>
                </a:solidFill>
                <a:latin typeface="HP Simplified Light" panose="020B0404020204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48846" y="3549445"/>
              <a:ext cx="5562114" cy="297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30213">
                <a:lnSpc>
                  <a:spcPts val="1600"/>
                </a:lnSpc>
                <a:spcAft>
                  <a:spcPts val="400"/>
                </a:spcAft>
                <a:buSzPct val="100000"/>
              </a:pP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We have updated the TPM Utility with the latest TPM Firmware.  </a:t>
              </a:r>
              <a:endParaRPr lang="en-US" sz="105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P Simplified Light" panose="020B0404020204020204" pitchFamily="34" charset="0"/>
                <a:cs typeface="HP Simplified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8304" y="6325298"/>
            <a:ext cx="5840498" cy="724554"/>
            <a:chOff x="471068" y="5410200"/>
            <a:chExt cx="5840498" cy="724554"/>
          </a:xfrm>
        </p:grpSpPr>
        <p:sp>
          <p:nvSpPr>
            <p:cNvPr id="20" name="TextBox 19"/>
            <p:cNvSpPr txBox="1"/>
            <p:nvPr/>
          </p:nvSpPr>
          <p:spPr>
            <a:xfrm>
              <a:off x="856524" y="5410200"/>
              <a:ext cx="37154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30213">
                <a:spcAft>
                  <a:spcPts val="400"/>
                </a:spcAft>
                <a:buSzPct val="100000"/>
              </a:pPr>
              <a:r>
                <a:rPr lang="en-US" sz="1200" b="1" dirty="0" smtClean="0">
                  <a:solidFill>
                    <a:srgbClr val="00B0F0"/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Updated System ID’s</a:t>
              </a:r>
              <a:endParaRPr lang="en-US" sz="1200" b="1" dirty="0">
                <a:solidFill>
                  <a:srgbClr val="00B0F0"/>
                </a:solidFill>
                <a:latin typeface="HP Simplified Light" panose="020B0404020204020204" pitchFamily="34" charset="0"/>
                <a:cs typeface="HP Simplified" pitchFamily="34" charset="0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471068" y="5413580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latin typeface="HP Simplified Light" panose="020B0404020204020204" pitchFamily="34" charset="0"/>
                </a:rPr>
                <a:t>3</a:t>
              </a:r>
              <a:endParaRPr lang="en-US" sz="1400" dirty="0">
                <a:latin typeface="HP Simplified Light" panose="020B0404020204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54674" y="5632052"/>
              <a:ext cx="5456892" cy="502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30213">
                <a:lnSpc>
                  <a:spcPts val="1600"/>
                </a:lnSpc>
                <a:spcAft>
                  <a:spcPts val="400"/>
                </a:spcAft>
                <a:buSzPct val="100000"/>
              </a:pP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P Simplified Light" panose="020B0404020204020204" pitchFamily="34" charset="0"/>
                  <a:cs typeface="HP Simplified" pitchFamily="34" charset="0"/>
                </a:rPr>
                <a:t>We have updated the tool with the latest 2C17 System IDs for both consumer and commercial products. 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P Simplified Light" panose="020B0404020204020204" pitchFamily="34" charset="0"/>
                <a:cs typeface="HP Simplified" pitchFamily="34" charset="0"/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76200" y="62054"/>
            <a:ext cx="6705600" cy="9005746"/>
          </a:xfrm>
          <a:prstGeom prst="rect">
            <a:avLst/>
          </a:prstGeom>
          <a:noFill/>
          <a:ln w="28575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381000" y="1391663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0213">
              <a:spcAft>
                <a:spcPts val="400"/>
              </a:spcAft>
              <a:buSzPct val="100000"/>
            </a:pPr>
            <a:r>
              <a:rPr lang="en-US" sz="1200" dirty="0" smtClean="0">
                <a:solidFill>
                  <a:srgbClr val="00B0F0"/>
                </a:solidFill>
                <a:latin typeface="HP Simplified" pitchFamily="34" charset="0"/>
                <a:cs typeface="HP Simplified" pitchFamily="34" charset="0"/>
              </a:rPr>
              <a:t>There are several new features and process changes that take place with the release of the DMI Programming / ME Commit Tools Version 2.11.  Please review the list below and note some of the great improvements that have been made.  For additional information, please see the USB Key Tool Creation </a:t>
            </a:r>
            <a:r>
              <a:rPr lang="en-US" sz="1200" dirty="0">
                <a:solidFill>
                  <a:srgbClr val="00B0F0"/>
                </a:solidFill>
                <a:latin typeface="HP Simplified" pitchFamily="34" charset="0"/>
                <a:cs typeface="HP Simplified" pitchFamily="34" charset="0"/>
              </a:rPr>
              <a:t>Quick Start </a:t>
            </a:r>
            <a:r>
              <a:rPr lang="en-US" sz="1200" dirty="0" smtClean="0">
                <a:solidFill>
                  <a:srgbClr val="00B0F0"/>
                </a:solidFill>
                <a:latin typeface="HP Simplified" pitchFamily="34" charset="0"/>
                <a:cs typeface="HP Simplified" pitchFamily="34" charset="0"/>
              </a:rPr>
              <a:t>Guide and DMI Programing and Step-by-Step Guide documents.</a:t>
            </a:r>
          </a:p>
        </p:txBody>
      </p:sp>
    </p:spTree>
    <p:extLst>
      <p:ext uri="{BB962C8B-B14F-4D97-AF65-F5344CB8AC3E}">
        <p14:creationId xmlns:p14="http://schemas.microsoft.com/office/powerpoint/2010/main" val="115544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blank">
  <a:themeElements>
    <a:clrScheme name="Custom 214">
      <a:dk1>
        <a:sysClr val="windowText" lastClr="000000"/>
      </a:dk1>
      <a:lt1>
        <a:sysClr val="window" lastClr="FFFFFF"/>
      </a:lt1>
      <a:dk2>
        <a:srgbClr val="0096D6"/>
      </a:dk2>
      <a:lt2>
        <a:srgbClr val="E5E8E8"/>
      </a:lt2>
      <a:accent1>
        <a:srgbClr val="0096D6"/>
      </a:accent1>
      <a:accent2>
        <a:srgbClr val="F05332"/>
      </a:accent2>
      <a:accent3>
        <a:srgbClr val="822980"/>
      </a:accent3>
      <a:accent4>
        <a:srgbClr val="87898B"/>
      </a:accent4>
      <a:accent5>
        <a:srgbClr val="B9B8BB"/>
      </a:accent5>
      <a:accent6>
        <a:srgbClr val="008B2B"/>
      </a:accent6>
      <a:hlink>
        <a:srgbClr val="0096D6"/>
      </a:hlink>
      <a:folHlink>
        <a:srgbClr val="0096D6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defTabSz="430213">
          <a:spcAft>
            <a:spcPts val="400"/>
          </a:spcAft>
          <a:buSzPct val="100000"/>
          <a:defRPr sz="1600" dirty="0" smtClean="0">
            <a:solidFill>
              <a:srgbClr val="000000"/>
            </a:solidFill>
            <a:latin typeface="HP Simplified" pitchFamily="34" charset="0"/>
            <a:cs typeface="HP Simplifie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blank">
  <a:themeElements>
    <a:clrScheme name="Custom 214">
      <a:dk1>
        <a:sysClr val="windowText" lastClr="000000"/>
      </a:dk1>
      <a:lt1>
        <a:sysClr val="window" lastClr="FFFFFF"/>
      </a:lt1>
      <a:dk2>
        <a:srgbClr val="0096D6"/>
      </a:dk2>
      <a:lt2>
        <a:srgbClr val="E5E8E8"/>
      </a:lt2>
      <a:accent1>
        <a:srgbClr val="0096D6"/>
      </a:accent1>
      <a:accent2>
        <a:srgbClr val="F05332"/>
      </a:accent2>
      <a:accent3>
        <a:srgbClr val="822980"/>
      </a:accent3>
      <a:accent4>
        <a:srgbClr val="87898B"/>
      </a:accent4>
      <a:accent5>
        <a:srgbClr val="B9B8BB"/>
      </a:accent5>
      <a:accent6>
        <a:srgbClr val="008B2B"/>
      </a:accent6>
      <a:hlink>
        <a:srgbClr val="0096D6"/>
      </a:hlink>
      <a:folHlink>
        <a:srgbClr val="0096D6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defTabSz="430213">
          <a:spcAft>
            <a:spcPts val="400"/>
          </a:spcAft>
          <a:buSzPct val="100000"/>
          <a:defRPr sz="1600" dirty="0" smtClean="0">
            <a:solidFill>
              <a:srgbClr val="000000"/>
            </a:solidFill>
            <a:latin typeface="HP Simplified" pitchFamily="34" charset="0"/>
            <a:cs typeface="HP Simplified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HP_PPT_Standard_template_16x9">
  <a:themeElements>
    <a:clrScheme name="Custom 17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6D6"/>
      </a:accent1>
      <a:accent2>
        <a:srgbClr val="F05332"/>
      </a:accent2>
      <a:accent3>
        <a:srgbClr val="822980"/>
      </a:accent3>
      <a:accent4>
        <a:srgbClr val="87898B"/>
      </a:accent4>
      <a:accent5>
        <a:srgbClr val="B9B8BB"/>
      </a:accent5>
      <a:accent6>
        <a:srgbClr val="E5E8E8"/>
      </a:accent6>
      <a:hlink>
        <a:srgbClr val="0096D6"/>
      </a:hlink>
      <a:folHlink>
        <a:srgbClr val="0096D6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defTabSz="430213">
          <a:spcAft>
            <a:spcPts val="400"/>
          </a:spcAft>
          <a:buSzPct val="100000"/>
          <a:defRPr sz="1600" dirty="0" smtClean="0">
            <a:solidFill>
              <a:srgbClr val="000000"/>
            </a:solidFill>
            <a:latin typeface="HP Simplified" pitchFamily="34" charset="0"/>
            <a:cs typeface="HP Simplified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Title with content">
  <a:themeElements>
    <a:clrScheme name="Custom 214">
      <a:dk1>
        <a:sysClr val="windowText" lastClr="000000"/>
      </a:dk1>
      <a:lt1>
        <a:sysClr val="window" lastClr="FFFFFF"/>
      </a:lt1>
      <a:dk2>
        <a:srgbClr val="0096D6"/>
      </a:dk2>
      <a:lt2>
        <a:srgbClr val="E5E8E8"/>
      </a:lt2>
      <a:accent1>
        <a:srgbClr val="0096D6"/>
      </a:accent1>
      <a:accent2>
        <a:srgbClr val="F05332"/>
      </a:accent2>
      <a:accent3>
        <a:srgbClr val="822980"/>
      </a:accent3>
      <a:accent4>
        <a:srgbClr val="87898B"/>
      </a:accent4>
      <a:accent5>
        <a:srgbClr val="B9B8BB"/>
      </a:accent5>
      <a:accent6>
        <a:srgbClr val="008B2B"/>
      </a:accent6>
      <a:hlink>
        <a:srgbClr val="0096D6"/>
      </a:hlink>
      <a:folHlink>
        <a:srgbClr val="0096D6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defTabSz="430213">
          <a:spcAft>
            <a:spcPts val="400"/>
          </a:spcAft>
          <a:buSzPct val="100000"/>
          <a:defRPr sz="1600" dirty="0" err="1" smtClean="0">
            <a:solidFill>
              <a:srgbClr val="000000"/>
            </a:solidFill>
            <a:cs typeface="HP Simplified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_Title with content">
  <a:themeElements>
    <a:clrScheme name="Custom 214">
      <a:dk1>
        <a:sysClr val="windowText" lastClr="000000"/>
      </a:dk1>
      <a:lt1>
        <a:sysClr val="window" lastClr="FFFFFF"/>
      </a:lt1>
      <a:dk2>
        <a:srgbClr val="0096D6"/>
      </a:dk2>
      <a:lt2>
        <a:srgbClr val="E5E8E8"/>
      </a:lt2>
      <a:accent1>
        <a:srgbClr val="0096D6"/>
      </a:accent1>
      <a:accent2>
        <a:srgbClr val="F05332"/>
      </a:accent2>
      <a:accent3>
        <a:srgbClr val="822980"/>
      </a:accent3>
      <a:accent4>
        <a:srgbClr val="87898B"/>
      </a:accent4>
      <a:accent5>
        <a:srgbClr val="B9B8BB"/>
      </a:accent5>
      <a:accent6>
        <a:srgbClr val="008B2B"/>
      </a:accent6>
      <a:hlink>
        <a:srgbClr val="0096D6"/>
      </a:hlink>
      <a:folHlink>
        <a:srgbClr val="0096D6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defTabSz="430213">
          <a:spcAft>
            <a:spcPts val="400"/>
          </a:spcAft>
          <a:buSzPct val="100000"/>
          <a:defRPr sz="1600" dirty="0" err="1" smtClean="0">
            <a:solidFill>
              <a:srgbClr val="000000"/>
            </a:solidFill>
            <a:cs typeface="HP Simplified" pitchFamily="34" charset="0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2_blank">
  <a:themeElements>
    <a:clrScheme name="Custom 17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6D6"/>
      </a:accent1>
      <a:accent2>
        <a:srgbClr val="F05332"/>
      </a:accent2>
      <a:accent3>
        <a:srgbClr val="822980"/>
      </a:accent3>
      <a:accent4>
        <a:srgbClr val="87898B"/>
      </a:accent4>
      <a:accent5>
        <a:srgbClr val="B9B8BB"/>
      </a:accent5>
      <a:accent6>
        <a:srgbClr val="E5E8E8"/>
      </a:accent6>
      <a:hlink>
        <a:srgbClr val="0096D6"/>
      </a:hlink>
      <a:folHlink>
        <a:srgbClr val="0096D6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defTabSz="430213">
          <a:spcAft>
            <a:spcPts val="400"/>
          </a:spcAft>
          <a:buSzPct val="100000"/>
          <a:defRPr sz="1600" dirty="0" smtClean="0">
            <a:solidFill>
              <a:srgbClr val="000000"/>
            </a:solidFill>
            <a:latin typeface="HP Simplified" pitchFamily="34" charset="0"/>
            <a:cs typeface="HP Simplified" pitchFamily="34" charset="0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HP_PPT_Standard_template_16x9_Jan2013">
  <a:themeElements>
    <a:clrScheme name="Custom 214">
      <a:dk1>
        <a:sysClr val="windowText" lastClr="000000"/>
      </a:dk1>
      <a:lt1>
        <a:sysClr val="window" lastClr="FFFFFF"/>
      </a:lt1>
      <a:dk2>
        <a:srgbClr val="0096D6"/>
      </a:dk2>
      <a:lt2>
        <a:srgbClr val="E5E8E8"/>
      </a:lt2>
      <a:accent1>
        <a:srgbClr val="0096D6"/>
      </a:accent1>
      <a:accent2>
        <a:srgbClr val="F05332"/>
      </a:accent2>
      <a:accent3>
        <a:srgbClr val="822980"/>
      </a:accent3>
      <a:accent4>
        <a:srgbClr val="87898B"/>
      </a:accent4>
      <a:accent5>
        <a:srgbClr val="B9B8BB"/>
      </a:accent5>
      <a:accent6>
        <a:srgbClr val="008B2B"/>
      </a:accent6>
      <a:hlink>
        <a:srgbClr val="0096D6"/>
      </a:hlink>
      <a:folHlink>
        <a:srgbClr val="0096D6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defTabSz="430213">
          <a:spcAft>
            <a:spcPts val="400"/>
          </a:spcAft>
          <a:buSzPct val="100000"/>
          <a:defRPr sz="1600" dirty="0" smtClean="0">
            <a:solidFill>
              <a:srgbClr val="000000"/>
            </a:solidFill>
            <a:latin typeface="HP Simplified" pitchFamily="34" charset="0"/>
            <a:cs typeface="HP Simplified" pitchFamily="34" charset="0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9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51DBCD49ABD04194E9A7F5FB57D998" ma:contentTypeVersion="2" ma:contentTypeDescription="Create a new document." ma:contentTypeScope="" ma:versionID="ff258fd4d6c8690aa81d48b19a7f635c">
  <xsd:schema xmlns:xsd="http://www.w3.org/2001/XMLSchema" xmlns:xs="http://www.w3.org/2001/XMLSchema" xmlns:p="http://schemas.microsoft.com/office/2006/metadata/properties" xmlns:ns2="e621d4ad-9f4d-4797-b5bf-90b2b2c97c56" targetNamespace="http://schemas.microsoft.com/office/2006/metadata/properties" ma:root="true" ma:fieldsID="fdb703ec3d790200fe4909ed2d9e0496" ns2:_="">
    <xsd:import namespace="e621d4ad-9f4d-4797-b5bf-90b2b2c97c5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21d4ad-9f4d-4797-b5bf-90b2b2c97c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AFE4053-57C6-406A-88D9-F3AF917C385B}">
  <ds:schemaRefs>
    <ds:schemaRef ds:uri="http://purl.org/dc/elements/1.1/"/>
    <ds:schemaRef ds:uri="http://schemas.microsoft.com/office/2006/metadata/properties"/>
    <ds:schemaRef ds:uri="e621d4ad-9f4d-4797-b5bf-90b2b2c97c56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A8F2DFE-16FE-48B9-AAC7-7A76C24FC6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21d4ad-9f4d-4797-b5bf-90b2b2c97c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409130-FCF9-45EE-B969-EA8BF60E50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13060</TotalTime>
  <Words>275</Words>
  <Application>Microsoft Office PowerPoint</Application>
  <PresentationFormat>Letter Paper (8.5x11 in)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Arial</vt:lpstr>
      <vt:lpstr>HP Simplified</vt:lpstr>
      <vt:lpstr>HP Simplified Light</vt:lpstr>
      <vt:lpstr>Lucida Grande</vt:lpstr>
      <vt:lpstr>blank</vt:lpstr>
      <vt:lpstr>1_blank</vt:lpstr>
      <vt:lpstr>HP_PPT_Standard_template_16x9</vt:lpstr>
      <vt:lpstr>Title with content</vt:lpstr>
      <vt:lpstr>1_Title with content</vt:lpstr>
      <vt:lpstr>2_blank</vt:lpstr>
      <vt:lpstr>HP_PPT_Standard_template_16x9_Jan2013</vt:lpstr>
      <vt:lpstr>PowerPoint Presentation</vt:lpstr>
    </vt:vector>
  </TitlesOfParts>
  <Company>Hewlett 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Kisha Smalls</dc:creator>
  <cp:lastModifiedBy>Wood, Peter Chr (PS Quality)</cp:lastModifiedBy>
  <cp:revision>532</cp:revision>
  <cp:lastPrinted>2016-02-23T22:23:51Z</cp:lastPrinted>
  <dcterms:created xsi:type="dcterms:W3CDTF">2015-02-18T14:34:24Z</dcterms:created>
  <dcterms:modified xsi:type="dcterms:W3CDTF">2017-04-04T13:57:45Z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2839718</vt:lpwstr>
  </property>
  <property fmtid="{D5CDD505-2E9C-101B-9397-08002B2CF9AE}" pid="3" name="NXPowerLiteSettings">
    <vt:lpwstr>F900050004A000</vt:lpwstr>
  </property>
  <property fmtid="{D5CDD505-2E9C-101B-9397-08002B2CF9AE}" pid="4" name="NXPowerLiteVersion">
    <vt:lpwstr>D6.0.7</vt:lpwstr>
  </property>
  <property fmtid="{D5CDD505-2E9C-101B-9397-08002B2CF9AE}" pid="5" name="ContentTypeId">
    <vt:lpwstr>0x0101007651DBCD49ABD04194E9A7F5FB57D998</vt:lpwstr>
  </property>
</Properties>
</file>